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</p:sldIdLst>
  <p:sldSz cx="32398970" cy="4320032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342" userDrawn="1">
          <p15:clr>
            <a:srgbClr val="A4A3A4"/>
          </p15:clr>
        </p15:guide>
        <p15:guide id="2" pos="102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10" d="100"/>
          <a:sy n="10" d="100"/>
        </p:scale>
        <p:origin x="2946" y="666"/>
      </p:cViewPr>
      <p:guideLst>
        <p:guide orient="horz" pos="20342"/>
        <p:guide pos="102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0D128B-76D8-4FA2-A390-A6E7F51C8DD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558231-9591-4723-9C83-7248A4B7236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3629025" rtl="0" eaLnBrk="1" latinLnBrk="0" hangingPunct="1">
      <a:defRPr sz="4760" kern="1200">
        <a:solidFill>
          <a:schemeClr val="tx1"/>
        </a:solidFill>
        <a:latin typeface="+mn-lt"/>
        <a:ea typeface="+mn-ea"/>
        <a:cs typeface="+mn-cs"/>
      </a:defRPr>
    </a:lvl1pPr>
    <a:lvl2pPr marL="1814195" algn="l" defTabSz="3629025" rtl="0" eaLnBrk="1" latinLnBrk="0" hangingPunct="1">
      <a:defRPr sz="4760" kern="1200">
        <a:solidFill>
          <a:schemeClr val="tx1"/>
        </a:solidFill>
        <a:latin typeface="+mn-lt"/>
        <a:ea typeface="+mn-ea"/>
        <a:cs typeface="+mn-cs"/>
      </a:defRPr>
    </a:lvl2pPr>
    <a:lvl3pPr marL="3629025" algn="l" defTabSz="3629025" rtl="0" eaLnBrk="1" latinLnBrk="0" hangingPunct="1">
      <a:defRPr sz="4760" kern="1200">
        <a:solidFill>
          <a:schemeClr val="tx1"/>
        </a:solidFill>
        <a:latin typeface="+mn-lt"/>
        <a:ea typeface="+mn-ea"/>
        <a:cs typeface="+mn-cs"/>
      </a:defRPr>
    </a:lvl3pPr>
    <a:lvl4pPr marL="5443220" algn="l" defTabSz="3629025" rtl="0" eaLnBrk="1" latinLnBrk="0" hangingPunct="1">
      <a:defRPr sz="4760" kern="1200">
        <a:solidFill>
          <a:schemeClr val="tx1"/>
        </a:solidFill>
        <a:latin typeface="+mn-lt"/>
        <a:ea typeface="+mn-ea"/>
        <a:cs typeface="+mn-cs"/>
      </a:defRPr>
    </a:lvl4pPr>
    <a:lvl5pPr marL="7257415" algn="l" defTabSz="3629025" rtl="0" eaLnBrk="1" latinLnBrk="0" hangingPunct="1">
      <a:defRPr sz="4760" kern="1200">
        <a:solidFill>
          <a:schemeClr val="tx1"/>
        </a:solidFill>
        <a:latin typeface="+mn-lt"/>
        <a:ea typeface="+mn-ea"/>
        <a:cs typeface="+mn-cs"/>
      </a:defRPr>
    </a:lvl5pPr>
    <a:lvl6pPr marL="9072245" algn="l" defTabSz="3629025" rtl="0" eaLnBrk="1" latinLnBrk="0" hangingPunct="1">
      <a:defRPr sz="4760" kern="1200">
        <a:solidFill>
          <a:schemeClr val="tx1"/>
        </a:solidFill>
        <a:latin typeface="+mn-lt"/>
        <a:ea typeface="+mn-ea"/>
        <a:cs typeface="+mn-cs"/>
      </a:defRPr>
    </a:lvl6pPr>
    <a:lvl7pPr marL="10886440" algn="l" defTabSz="3629025" rtl="0" eaLnBrk="1" latinLnBrk="0" hangingPunct="1">
      <a:defRPr sz="4760" kern="1200">
        <a:solidFill>
          <a:schemeClr val="tx1"/>
        </a:solidFill>
        <a:latin typeface="+mn-lt"/>
        <a:ea typeface="+mn-ea"/>
        <a:cs typeface="+mn-cs"/>
      </a:defRPr>
    </a:lvl7pPr>
    <a:lvl8pPr marL="12700635" algn="l" defTabSz="3629025" rtl="0" eaLnBrk="1" latinLnBrk="0" hangingPunct="1">
      <a:defRPr sz="4760" kern="1200">
        <a:solidFill>
          <a:schemeClr val="tx1"/>
        </a:solidFill>
        <a:latin typeface="+mn-lt"/>
        <a:ea typeface="+mn-ea"/>
        <a:cs typeface="+mn-cs"/>
      </a:defRPr>
    </a:lvl8pPr>
    <a:lvl9pPr marL="14515465" algn="l" defTabSz="3629025" rtl="0" eaLnBrk="1" latinLnBrk="0" hangingPunct="1">
      <a:defRPr sz="476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558231-9591-4723-9C83-7248A4B7236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6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5"/>
            </a:lvl1pPr>
            <a:lvl2pPr marL="1619885" indent="0" algn="ctr">
              <a:buNone/>
              <a:defRPr sz="7085"/>
            </a:lvl2pPr>
            <a:lvl3pPr marL="3239770" indent="0" algn="ctr">
              <a:buNone/>
              <a:defRPr sz="6380"/>
            </a:lvl3pPr>
            <a:lvl4pPr marL="4859655" indent="0" algn="ctr">
              <a:buNone/>
              <a:defRPr sz="5670"/>
            </a:lvl4pPr>
            <a:lvl5pPr marL="6479540" indent="0" algn="ctr">
              <a:buNone/>
              <a:defRPr sz="5670"/>
            </a:lvl5pPr>
            <a:lvl6pPr marL="8100060" indent="0" algn="ctr">
              <a:buNone/>
              <a:defRPr sz="5670"/>
            </a:lvl6pPr>
            <a:lvl7pPr marL="9719945" indent="0" algn="ctr">
              <a:buNone/>
              <a:defRPr sz="5670"/>
            </a:lvl7pPr>
            <a:lvl8pPr marL="11339830" indent="0" algn="ctr">
              <a:buNone/>
              <a:defRPr sz="5670"/>
            </a:lvl8pPr>
            <a:lvl9pPr marL="12959715" indent="0" algn="ctr">
              <a:buNone/>
              <a:defRPr sz="567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4F13-9EFA-490C-B03B-B620D4B0CC4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41590-352D-4EE9-96A4-89A0DA58B56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4F13-9EFA-490C-B03B-B620D4B0CC4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41590-352D-4EE9-96A4-89A0DA58B56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4F13-9EFA-490C-B03B-B620D4B0CC4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41590-352D-4EE9-96A4-89A0DA58B56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4F13-9EFA-490C-B03B-B620D4B0CC4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41590-352D-4EE9-96A4-89A0DA58B56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6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5">
                <a:solidFill>
                  <a:schemeClr val="tx1"/>
                </a:solidFill>
              </a:defRPr>
            </a:lvl1pPr>
            <a:lvl2pPr marL="1619885" indent="0">
              <a:buNone/>
              <a:defRPr sz="7085">
                <a:solidFill>
                  <a:schemeClr val="tx1">
                    <a:tint val="75000"/>
                  </a:schemeClr>
                </a:solidFill>
              </a:defRPr>
            </a:lvl2pPr>
            <a:lvl3pPr marL="3239770" indent="0">
              <a:buNone/>
              <a:defRPr sz="6380">
                <a:solidFill>
                  <a:schemeClr val="tx1">
                    <a:tint val="75000"/>
                  </a:schemeClr>
                </a:solidFill>
              </a:defRPr>
            </a:lvl3pPr>
            <a:lvl4pPr marL="4859655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4pPr>
            <a:lvl5pPr marL="6479540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5pPr>
            <a:lvl6pPr marL="8100060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6pPr>
            <a:lvl7pPr marL="9719945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7pPr>
            <a:lvl8pPr marL="11339830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8pPr>
            <a:lvl9pPr marL="12959715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4F13-9EFA-490C-B03B-B620D4B0CC4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41590-352D-4EE9-96A4-89A0DA58B56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4F13-9EFA-490C-B03B-B620D4B0CC4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41590-352D-4EE9-96A4-89A0DA58B56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5" b="1"/>
            </a:lvl1pPr>
            <a:lvl2pPr marL="1619885" indent="0">
              <a:buNone/>
              <a:defRPr sz="7085" b="1"/>
            </a:lvl2pPr>
            <a:lvl3pPr marL="3239770" indent="0">
              <a:buNone/>
              <a:defRPr sz="6380" b="1"/>
            </a:lvl3pPr>
            <a:lvl4pPr marL="4859655" indent="0">
              <a:buNone/>
              <a:defRPr sz="5670" b="1"/>
            </a:lvl4pPr>
            <a:lvl5pPr marL="6479540" indent="0">
              <a:buNone/>
              <a:defRPr sz="5670" b="1"/>
            </a:lvl5pPr>
            <a:lvl6pPr marL="8100060" indent="0">
              <a:buNone/>
              <a:defRPr sz="5670" b="1"/>
            </a:lvl6pPr>
            <a:lvl7pPr marL="9719945" indent="0">
              <a:buNone/>
              <a:defRPr sz="5670" b="1"/>
            </a:lvl7pPr>
            <a:lvl8pPr marL="11339830" indent="0">
              <a:buNone/>
              <a:defRPr sz="5670" b="1"/>
            </a:lvl8pPr>
            <a:lvl9pPr marL="12959715" indent="0">
              <a:buNone/>
              <a:defRPr sz="567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5" b="1"/>
            </a:lvl1pPr>
            <a:lvl2pPr marL="1619885" indent="0">
              <a:buNone/>
              <a:defRPr sz="7085" b="1"/>
            </a:lvl2pPr>
            <a:lvl3pPr marL="3239770" indent="0">
              <a:buNone/>
              <a:defRPr sz="6380" b="1"/>
            </a:lvl3pPr>
            <a:lvl4pPr marL="4859655" indent="0">
              <a:buNone/>
              <a:defRPr sz="5670" b="1"/>
            </a:lvl4pPr>
            <a:lvl5pPr marL="6479540" indent="0">
              <a:buNone/>
              <a:defRPr sz="5670" b="1"/>
            </a:lvl5pPr>
            <a:lvl6pPr marL="8100060" indent="0">
              <a:buNone/>
              <a:defRPr sz="5670" b="1"/>
            </a:lvl6pPr>
            <a:lvl7pPr marL="9719945" indent="0">
              <a:buNone/>
              <a:defRPr sz="5670" b="1"/>
            </a:lvl7pPr>
            <a:lvl8pPr marL="11339830" indent="0">
              <a:buNone/>
              <a:defRPr sz="5670" b="1"/>
            </a:lvl8pPr>
            <a:lvl9pPr marL="12959715" indent="0">
              <a:buNone/>
              <a:defRPr sz="567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4F13-9EFA-490C-B03B-B620D4B0CC4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41590-352D-4EE9-96A4-89A0DA58B56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4F13-9EFA-490C-B03B-B620D4B0CC4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41590-352D-4EE9-96A4-89A0DA58B56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4F13-9EFA-490C-B03B-B620D4B0CC4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41590-352D-4EE9-96A4-89A0DA58B56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4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40"/>
            </a:lvl1pPr>
            <a:lvl2pPr>
              <a:defRPr sz="9920"/>
            </a:lvl2pPr>
            <a:lvl3pPr>
              <a:defRPr sz="8505"/>
            </a:lvl3pPr>
            <a:lvl4pPr>
              <a:defRPr sz="7085"/>
            </a:lvl4pPr>
            <a:lvl5pPr>
              <a:defRPr sz="7085"/>
            </a:lvl5pPr>
            <a:lvl6pPr>
              <a:defRPr sz="7085"/>
            </a:lvl6pPr>
            <a:lvl7pPr>
              <a:defRPr sz="7085"/>
            </a:lvl7pPr>
            <a:lvl8pPr>
              <a:defRPr sz="7085"/>
            </a:lvl8pPr>
            <a:lvl9pPr>
              <a:defRPr sz="708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70"/>
            </a:lvl1pPr>
            <a:lvl2pPr marL="1619885" indent="0">
              <a:buNone/>
              <a:defRPr sz="4960"/>
            </a:lvl2pPr>
            <a:lvl3pPr marL="3239770" indent="0">
              <a:buNone/>
              <a:defRPr sz="4250"/>
            </a:lvl3pPr>
            <a:lvl4pPr marL="4859655" indent="0">
              <a:buNone/>
              <a:defRPr sz="3545"/>
            </a:lvl4pPr>
            <a:lvl5pPr marL="6479540" indent="0">
              <a:buNone/>
              <a:defRPr sz="3545"/>
            </a:lvl5pPr>
            <a:lvl6pPr marL="8100060" indent="0">
              <a:buNone/>
              <a:defRPr sz="3545"/>
            </a:lvl6pPr>
            <a:lvl7pPr marL="9719945" indent="0">
              <a:buNone/>
              <a:defRPr sz="3545"/>
            </a:lvl7pPr>
            <a:lvl8pPr marL="11339830" indent="0">
              <a:buNone/>
              <a:defRPr sz="3545"/>
            </a:lvl8pPr>
            <a:lvl9pPr marL="12959715" indent="0">
              <a:buNone/>
              <a:defRPr sz="354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4F13-9EFA-490C-B03B-B620D4B0CC4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41590-352D-4EE9-96A4-89A0DA58B56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4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40"/>
            </a:lvl1pPr>
            <a:lvl2pPr marL="1619885" indent="0">
              <a:buNone/>
              <a:defRPr sz="9920"/>
            </a:lvl2pPr>
            <a:lvl3pPr marL="3239770" indent="0">
              <a:buNone/>
              <a:defRPr sz="8505"/>
            </a:lvl3pPr>
            <a:lvl4pPr marL="4859655" indent="0">
              <a:buNone/>
              <a:defRPr sz="7085"/>
            </a:lvl4pPr>
            <a:lvl5pPr marL="6479540" indent="0">
              <a:buNone/>
              <a:defRPr sz="7085"/>
            </a:lvl5pPr>
            <a:lvl6pPr marL="8100060" indent="0">
              <a:buNone/>
              <a:defRPr sz="7085"/>
            </a:lvl6pPr>
            <a:lvl7pPr marL="9719945" indent="0">
              <a:buNone/>
              <a:defRPr sz="7085"/>
            </a:lvl7pPr>
            <a:lvl8pPr marL="11339830" indent="0">
              <a:buNone/>
              <a:defRPr sz="7085"/>
            </a:lvl8pPr>
            <a:lvl9pPr marL="12959715" indent="0">
              <a:buNone/>
              <a:defRPr sz="7085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70"/>
            </a:lvl1pPr>
            <a:lvl2pPr marL="1619885" indent="0">
              <a:buNone/>
              <a:defRPr sz="4960"/>
            </a:lvl2pPr>
            <a:lvl3pPr marL="3239770" indent="0">
              <a:buNone/>
              <a:defRPr sz="4250"/>
            </a:lvl3pPr>
            <a:lvl4pPr marL="4859655" indent="0">
              <a:buNone/>
              <a:defRPr sz="3545"/>
            </a:lvl4pPr>
            <a:lvl5pPr marL="6479540" indent="0">
              <a:buNone/>
              <a:defRPr sz="3545"/>
            </a:lvl5pPr>
            <a:lvl6pPr marL="8100060" indent="0">
              <a:buNone/>
              <a:defRPr sz="3545"/>
            </a:lvl6pPr>
            <a:lvl7pPr marL="9719945" indent="0">
              <a:buNone/>
              <a:defRPr sz="3545"/>
            </a:lvl7pPr>
            <a:lvl8pPr marL="11339830" indent="0">
              <a:buNone/>
              <a:defRPr sz="3545"/>
            </a:lvl8pPr>
            <a:lvl9pPr marL="12959715" indent="0">
              <a:buNone/>
              <a:defRPr sz="354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4F13-9EFA-490C-B03B-B620D4B0CC4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41590-352D-4EE9-96A4-89A0DA58B56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54F13-9EFA-490C-B03B-B620D4B0CC4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841590-352D-4EE9-96A4-89A0DA58B567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3239770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0260" indent="-810260" algn="l" defTabSz="3239770" rtl="0" eaLnBrk="1" latinLnBrk="0" hangingPunct="1">
        <a:lnSpc>
          <a:spcPct val="90000"/>
        </a:lnSpc>
        <a:spcBef>
          <a:spcPts val="3545"/>
        </a:spcBef>
        <a:buFont typeface="Arial" panose="020B0604020202020204" pitchFamily="34" charset="0"/>
        <a:buChar char="•"/>
        <a:defRPr sz="9920" kern="1200">
          <a:solidFill>
            <a:schemeClr val="tx1"/>
          </a:solidFill>
          <a:latin typeface="+mn-lt"/>
          <a:ea typeface="+mn-ea"/>
          <a:cs typeface="+mn-cs"/>
        </a:defRPr>
      </a:lvl1pPr>
      <a:lvl2pPr marL="2430145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8505" kern="1200">
          <a:solidFill>
            <a:schemeClr val="tx1"/>
          </a:solidFill>
          <a:latin typeface="+mn-lt"/>
          <a:ea typeface="+mn-ea"/>
          <a:cs typeface="+mn-cs"/>
        </a:defRPr>
      </a:lvl2pPr>
      <a:lvl3pPr marL="4050030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7085" kern="1200">
          <a:solidFill>
            <a:schemeClr val="tx1"/>
          </a:solidFill>
          <a:latin typeface="+mn-lt"/>
          <a:ea typeface="+mn-ea"/>
          <a:cs typeface="+mn-cs"/>
        </a:defRPr>
      </a:lvl3pPr>
      <a:lvl4pPr marL="5669915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4pPr>
      <a:lvl5pPr marL="7289800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5pPr>
      <a:lvl6pPr marL="8909685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6pPr>
      <a:lvl7pPr marL="10529570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7pPr>
      <a:lvl8pPr marL="12149455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8pPr>
      <a:lvl9pPr marL="13769340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1pPr>
      <a:lvl2pPr marL="161988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2pPr>
      <a:lvl3pPr marL="323977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3pPr>
      <a:lvl4pPr marL="485965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4pPr>
      <a:lvl5pPr marL="647954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5pPr>
      <a:lvl6pPr marL="810006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6pPr>
      <a:lvl7pPr marL="971994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7pPr>
      <a:lvl8pPr marL="1133983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8pPr>
      <a:lvl9pPr marL="1295971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image" Target="../media/image2.png"/><Relationship Id="rId8" Type="http://schemas.openxmlformats.org/officeDocument/2006/relationships/image" Target="../media/image1.jpeg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5" Type="http://schemas.openxmlformats.org/officeDocument/2006/relationships/notesSlide" Target="../notesSlides/notesSlide1.xml"/><Relationship Id="rId14" Type="http://schemas.openxmlformats.org/officeDocument/2006/relationships/slideLayout" Target="../slideLayouts/slideLayout1.xml"/><Relationship Id="rId13" Type="http://schemas.openxmlformats.org/officeDocument/2006/relationships/tags" Target="../tags/tag10.xml"/><Relationship Id="rId12" Type="http://schemas.openxmlformats.org/officeDocument/2006/relationships/tags" Target="../tags/tag9.xml"/><Relationship Id="rId11" Type="http://schemas.openxmlformats.org/officeDocument/2006/relationships/tags" Target="../tags/tag8.xml"/><Relationship Id="rId10" Type="http://schemas.openxmlformats.org/officeDocument/2006/relationships/image" Target="../media/image3.jpeg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20;p3"/>
          <p:cNvSpPr txBox="1"/>
          <p:nvPr>
            <p:custDataLst>
              <p:tags r:id="rId1"/>
            </p:custDataLst>
          </p:nvPr>
        </p:nvSpPr>
        <p:spPr>
          <a:xfrm>
            <a:off x="850583" y="6279832"/>
            <a:ext cx="9216390" cy="836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6634" tIns="26634" rIns="26634" bIns="26634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defTabSz="914400">
              <a:buSzPts val="400"/>
            </a:pPr>
            <a:r>
              <a:rPr lang="en-GB" sz="5100" b="1" kern="0" dirty="0">
                <a:solidFill>
                  <a:srgbClr val="064000"/>
                </a:solidFill>
                <a:latin typeface="Calibri" panose="020F0502020204030204" pitchFamily="34" charset="0"/>
                <a:ea typeface="Lexend"/>
                <a:cs typeface="Calibri" panose="020F0502020204030204" pitchFamily="34" charset="0"/>
                <a:sym typeface="Lexend"/>
              </a:rPr>
              <a:t>Insert header here</a:t>
            </a:r>
            <a:endParaRPr lang="en-GB" sz="5100" b="1" kern="0" dirty="0">
              <a:solidFill>
                <a:srgbClr val="064000"/>
              </a:solidFill>
              <a:latin typeface="Calibri" panose="020F0502020204030204" pitchFamily="34" charset="0"/>
              <a:ea typeface="Lexend"/>
              <a:cs typeface="Calibri" panose="020F0502020204030204" pitchFamily="34" charset="0"/>
              <a:sym typeface="Lexend"/>
            </a:endParaRPr>
          </a:p>
        </p:txBody>
      </p:sp>
      <p:sp>
        <p:nvSpPr>
          <p:cNvPr id="38" name="文本框 37"/>
          <p:cNvSpPr txBox="1"/>
          <p:nvPr>
            <p:custDataLst>
              <p:tags r:id="rId2"/>
            </p:custDataLst>
          </p:nvPr>
        </p:nvSpPr>
        <p:spPr>
          <a:xfrm>
            <a:off x="793433" y="7491407"/>
            <a:ext cx="14797404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defTabSz="914400"/>
            <a:r>
              <a:rPr lang="en-US" sz="3400" kern="0" dirty="0">
                <a:latin typeface="Calibri" panose="020F0502020204030204" pitchFamily="34" charset="0"/>
                <a:ea typeface="Lexend"/>
                <a:cs typeface="Calibri" panose="020F0502020204030204" pitchFamily="34" charset="0"/>
              </a:rPr>
              <a:t>Text here</a:t>
            </a:r>
            <a:endParaRPr lang="en-PH" sz="3400" kern="0" dirty="0">
              <a:latin typeface="Calibri" panose="020F0502020204030204" pitchFamily="34" charset="0"/>
              <a:ea typeface="Lexend"/>
              <a:cs typeface="Calibri" panose="020F0502020204030204" pitchFamily="34" charset="0"/>
            </a:endParaRPr>
          </a:p>
        </p:txBody>
      </p:sp>
      <p:sp>
        <p:nvSpPr>
          <p:cNvPr id="39" name="Google Shape;20;p3"/>
          <p:cNvSpPr txBox="1"/>
          <p:nvPr>
            <p:custDataLst>
              <p:tags r:id="rId3"/>
            </p:custDataLst>
          </p:nvPr>
        </p:nvSpPr>
        <p:spPr>
          <a:xfrm>
            <a:off x="793433" y="35601499"/>
            <a:ext cx="30812422" cy="2714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6634" tIns="26634" rIns="26634" bIns="26634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algn="just" defTabSz="914400">
              <a:buSzPts val="400"/>
            </a:pPr>
            <a:r>
              <a:rPr lang="en-GB" sz="3700" b="1" kern="0" dirty="0">
                <a:solidFill>
                  <a:srgbClr val="064000"/>
                </a:solidFill>
                <a:latin typeface="Calibri" panose="020F0502020204030204" pitchFamily="34" charset="0"/>
                <a:cs typeface="Calibri" panose="020F0502020204030204" pitchFamily="34" charset="0"/>
                <a:sym typeface="Lexend"/>
              </a:rPr>
              <a:t>References</a:t>
            </a:r>
            <a:endParaRPr lang="en-GB" sz="3700" b="1" kern="0" dirty="0">
              <a:solidFill>
                <a:srgbClr val="064000"/>
              </a:solidFill>
              <a:latin typeface="Calibri" panose="020F0502020204030204" pitchFamily="34" charset="0"/>
              <a:cs typeface="Calibri" panose="020F0502020204030204" pitchFamily="34" charset="0"/>
              <a:sym typeface="Lexend"/>
            </a:endParaRPr>
          </a:p>
          <a:p>
            <a:pPr algn="just" defTabSz="914400">
              <a:buSzPts val="400"/>
            </a:pPr>
            <a:r>
              <a:rPr lang="en-GB" sz="3400" kern="0" dirty="0">
                <a:latin typeface="Calibri" panose="020F0502020204030204" pitchFamily="34" charset="0"/>
                <a:ea typeface="Lexend"/>
                <a:cs typeface="Calibri" panose="020F0502020204030204" pitchFamily="34" charset="0"/>
                <a:sym typeface="Lexend"/>
              </a:rPr>
              <a:t>List of references</a:t>
            </a:r>
            <a:endParaRPr lang="en-GB" sz="3400" kern="0" dirty="0">
              <a:latin typeface="Calibri" panose="020F0502020204030204" pitchFamily="34" charset="0"/>
              <a:ea typeface="Lexend"/>
              <a:cs typeface="Calibri" panose="020F0502020204030204" pitchFamily="34" charset="0"/>
              <a:sym typeface="Lexend"/>
            </a:endParaRPr>
          </a:p>
        </p:txBody>
      </p:sp>
      <p:sp>
        <p:nvSpPr>
          <p:cNvPr id="44" name="Google Shape;24;p3"/>
          <p:cNvSpPr txBox="1"/>
          <p:nvPr>
            <p:custDataLst>
              <p:tags r:id="rId4"/>
            </p:custDataLst>
          </p:nvPr>
        </p:nvSpPr>
        <p:spPr>
          <a:xfrm>
            <a:off x="16911826" y="6296259"/>
            <a:ext cx="13281660" cy="6362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6634" tIns="26634" rIns="26634" bIns="26634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defTabSz="914400">
              <a:buSzPts val="400"/>
            </a:pPr>
            <a:r>
              <a:rPr lang="en-US" sz="3800" b="1" kern="0" dirty="0">
                <a:solidFill>
                  <a:srgbClr val="064000"/>
                </a:solidFill>
                <a:latin typeface="Calibri" panose="020F0502020204030204" pitchFamily="34" charset="0"/>
                <a:cs typeface="Calibri" panose="020F0502020204030204" pitchFamily="34" charset="0"/>
                <a:sym typeface="Lexend"/>
              </a:rPr>
              <a:t>Insert subheader here</a:t>
            </a:r>
            <a:endParaRPr lang="en-US" sz="3800" b="1" kern="0" dirty="0">
              <a:solidFill>
                <a:srgbClr val="064000"/>
              </a:solidFill>
              <a:latin typeface="Calibri" panose="020F0502020204030204" pitchFamily="34" charset="0"/>
              <a:cs typeface="Calibri" panose="020F0502020204030204" pitchFamily="34" charset="0"/>
              <a:sym typeface="Lexend"/>
            </a:endParaRPr>
          </a:p>
        </p:txBody>
      </p:sp>
      <p:sp>
        <p:nvSpPr>
          <p:cNvPr id="45" name="文本框 44"/>
          <p:cNvSpPr txBox="1"/>
          <p:nvPr>
            <p:custDataLst>
              <p:tags r:id="rId5"/>
            </p:custDataLst>
          </p:nvPr>
        </p:nvSpPr>
        <p:spPr>
          <a:xfrm>
            <a:off x="16854676" y="7281601"/>
            <a:ext cx="13281660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defTabSz="914400"/>
            <a:r>
              <a:rPr lang="en-US" sz="3400" kern="0" dirty="0">
                <a:latin typeface="Calibri" panose="020F0502020204030204" pitchFamily="34" charset="0"/>
                <a:ea typeface="Lexend"/>
                <a:cs typeface="Calibri" panose="020F0502020204030204" pitchFamily="34" charset="0"/>
              </a:rPr>
              <a:t>Text here</a:t>
            </a:r>
            <a:endParaRPr lang="en-PH" sz="3400" kern="0" dirty="0">
              <a:latin typeface="Calibri" panose="020F0502020204030204" pitchFamily="34" charset="0"/>
              <a:ea typeface="Lexend"/>
              <a:cs typeface="Calibri" panose="020F0502020204030204" pitchFamily="34" charset="0"/>
            </a:endParaRPr>
          </a:p>
        </p:txBody>
      </p:sp>
      <p:sp>
        <p:nvSpPr>
          <p:cNvPr id="46" name="Google Shape;20;p3"/>
          <p:cNvSpPr txBox="1"/>
          <p:nvPr>
            <p:custDataLst>
              <p:tags r:id="rId6"/>
            </p:custDataLst>
          </p:nvPr>
        </p:nvSpPr>
        <p:spPr>
          <a:xfrm>
            <a:off x="16797526" y="24521554"/>
            <a:ext cx="9216390" cy="836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6634" tIns="26634" rIns="26634" bIns="26634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defTabSz="914400">
              <a:buSzPts val="400"/>
            </a:pPr>
            <a:r>
              <a:rPr lang="en-GB" sz="5100" b="1" kern="0" dirty="0">
                <a:solidFill>
                  <a:srgbClr val="064000"/>
                </a:solidFill>
                <a:latin typeface="Calibri" panose="020F0502020204030204" pitchFamily="34" charset="0"/>
                <a:ea typeface="Lexend"/>
                <a:cs typeface="Calibri" panose="020F0502020204030204" pitchFamily="34" charset="0"/>
                <a:sym typeface="Lexend"/>
              </a:rPr>
              <a:t>Insert header here</a:t>
            </a:r>
            <a:endParaRPr lang="en-GB" sz="5100" b="1" kern="0" dirty="0">
              <a:solidFill>
                <a:srgbClr val="064000"/>
              </a:solidFill>
              <a:latin typeface="Calibri" panose="020F0502020204030204" pitchFamily="34" charset="0"/>
              <a:ea typeface="Lexend"/>
              <a:cs typeface="Calibri" panose="020F0502020204030204" pitchFamily="34" charset="0"/>
              <a:sym typeface="Lexend"/>
            </a:endParaRPr>
          </a:p>
        </p:txBody>
      </p:sp>
      <p:sp>
        <p:nvSpPr>
          <p:cNvPr id="48" name="文本框 47"/>
          <p:cNvSpPr txBox="1"/>
          <p:nvPr>
            <p:custDataLst>
              <p:tags r:id="rId7"/>
            </p:custDataLst>
          </p:nvPr>
        </p:nvSpPr>
        <p:spPr>
          <a:xfrm>
            <a:off x="16740376" y="25685005"/>
            <a:ext cx="13281660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defTabSz="914400"/>
            <a:r>
              <a:rPr lang="en-US" sz="3400" kern="0" dirty="0">
                <a:latin typeface="Calibri" panose="020F0502020204030204" pitchFamily="34" charset="0"/>
                <a:ea typeface="Lexend"/>
                <a:cs typeface="Calibri" panose="020F0502020204030204" pitchFamily="34" charset="0"/>
              </a:rPr>
              <a:t>Text here</a:t>
            </a:r>
            <a:endParaRPr lang="en-PH" sz="3400" kern="0" dirty="0">
              <a:latin typeface="Calibri" panose="020F0502020204030204" pitchFamily="34" charset="0"/>
              <a:ea typeface="Lexend"/>
              <a:cs typeface="Calibri" panose="020F0502020204030204" pitchFamily="34" charset="0"/>
            </a:endParaRPr>
          </a:p>
        </p:txBody>
      </p:sp>
      <p:sp>
        <p:nvSpPr>
          <p:cNvPr id="49" name="Google Shape;21;p3"/>
          <p:cNvSpPr/>
          <p:nvPr/>
        </p:nvSpPr>
        <p:spPr>
          <a:xfrm>
            <a:off x="16854676" y="11137838"/>
            <a:ext cx="13143178" cy="6302249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7150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37676" tIns="37676" rIns="37676" bIns="37676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defRPr/>
            </a:pPr>
            <a:r>
              <a:rPr kumimoji="0" lang="en-GB" sz="6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rPr>
              <a:t>v</a:t>
            </a:r>
            <a:endParaRPr kumimoji="0" sz="6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0" name="Google Shape;25;p3"/>
          <p:cNvSpPr txBox="1"/>
          <p:nvPr/>
        </p:nvSpPr>
        <p:spPr>
          <a:xfrm>
            <a:off x="16854676" y="18511833"/>
            <a:ext cx="13143178" cy="6542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676" tIns="37676" rIns="37676" bIns="37676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defTabSz="914400"/>
            <a:r>
              <a:rPr lang="en-PH" sz="3700" kern="0" dirty="0">
                <a:latin typeface="Calibri" panose="020F0502020204030204" pitchFamily="34" charset="0"/>
                <a:ea typeface="Lexend"/>
                <a:cs typeface="Calibri" panose="020F0502020204030204" pitchFamily="34" charset="0"/>
                <a:sym typeface="Lexend"/>
              </a:rPr>
              <a:t>Text here</a:t>
            </a:r>
            <a:endParaRPr sz="3700" kern="0" dirty="0">
              <a:latin typeface="Calibri" panose="020F0502020204030204" pitchFamily="34" charset="0"/>
              <a:ea typeface="Lexend"/>
              <a:cs typeface="Calibri" panose="020F0502020204030204" pitchFamily="34" charset="0"/>
              <a:sym typeface="Lexend"/>
            </a:endParaRPr>
          </a:p>
        </p:txBody>
      </p:sp>
      <p:sp>
        <p:nvSpPr>
          <p:cNvPr id="51" name="Google Shape;26;p3"/>
          <p:cNvSpPr txBox="1"/>
          <p:nvPr/>
        </p:nvSpPr>
        <p:spPr>
          <a:xfrm>
            <a:off x="17589764" y="13582223"/>
            <a:ext cx="11814290" cy="798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676" tIns="37676" rIns="37676" bIns="37676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algn="ctr" defTabSz="914400"/>
            <a:r>
              <a:rPr lang="en-GB" sz="4600" kern="0" dirty="0">
                <a:latin typeface="Calibri" panose="020F0502020204030204" pitchFamily="34" charset="0"/>
                <a:ea typeface="Lexend"/>
                <a:cs typeface="Calibri" panose="020F0502020204030204" pitchFamily="34" charset="0"/>
                <a:sym typeface="Lexend"/>
              </a:rPr>
              <a:t>Insert quote, photo, or table here</a:t>
            </a:r>
            <a:endParaRPr sz="4600" kern="0" dirty="0">
              <a:latin typeface="Calibri" panose="020F0502020204030204" pitchFamily="34" charset="0"/>
              <a:ea typeface="Lexend"/>
              <a:cs typeface="Calibri" panose="020F0502020204030204" pitchFamily="34" charset="0"/>
              <a:sym typeface="Lexend"/>
            </a:endParaRPr>
          </a:p>
        </p:txBody>
      </p:sp>
      <p:sp>
        <p:nvSpPr>
          <p:cNvPr id="52" name="Google Shape;21;p3"/>
          <p:cNvSpPr/>
          <p:nvPr/>
        </p:nvSpPr>
        <p:spPr>
          <a:xfrm>
            <a:off x="850583" y="24788221"/>
            <a:ext cx="13143178" cy="6302249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7150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37676" tIns="37676" rIns="37676" bIns="37676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defRPr/>
            </a:pPr>
            <a:r>
              <a:rPr kumimoji="0" lang="en-GB" sz="6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rPr>
              <a:t>v</a:t>
            </a:r>
            <a:endParaRPr kumimoji="0" sz="6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3" name="Google Shape;25;p3"/>
          <p:cNvSpPr txBox="1"/>
          <p:nvPr/>
        </p:nvSpPr>
        <p:spPr>
          <a:xfrm>
            <a:off x="850583" y="32162216"/>
            <a:ext cx="13143178" cy="6542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676" tIns="37676" rIns="37676" bIns="37676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defTabSz="914400"/>
            <a:r>
              <a:rPr lang="en-PH" sz="3700" kern="0" dirty="0">
                <a:latin typeface="Calibri" panose="020F0502020204030204" pitchFamily="34" charset="0"/>
                <a:ea typeface="Lexend"/>
                <a:cs typeface="Calibri" panose="020F0502020204030204" pitchFamily="34" charset="0"/>
                <a:sym typeface="Lexend"/>
              </a:rPr>
              <a:t>Text here</a:t>
            </a:r>
            <a:endParaRPr sz="3700" kern="0" dirty="0">
              <a:latin typeface="Calibri" panose="020F0502020204030204" pitchFamily="34" charset="0"/>
              <a:ea typeface="Lexend"/>
              <a:cs typeface="Calibri" panose="020F0502020204030204" pitchFamily="34" charset="0"/>
              <a:sym typeface="Lexend"/>
            </a:endParaRPr>
          </a:p>
        </p:txBody>
      </p:sp>
      <p:sp>
        <p:nvSpPr>
          <p:cNvPr id="54" name="Google Shape;26;p3"/>
          <p:cNvSpPr txBox="1"/>
          <p:nvPr/>
        </p:nvSpPr>
        <p:spPr>
          <a:xfrm>
            <a:off x="1585671" y="27232606"/>
            <a:ext cx="11814290" cy="798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676" tIns="37676" rIns="37676" bIns="37676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6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algn="ctr" defTabSz="914400"/>
            <a:r>
              <a:rPr lang="en-GB" sz="4600" kern="0" dirty="0">
                <a:latin typeface="Calibri" panose="020F0502020204030204" pitchFamily="34" charset="0"/>
                <a:ea typeface="Lexend"/>
                <a:cs typeface="Calibri" panose="020F0502020204030204" pitchFamily="34" charset="0"/>
                <a:sym typeface="Lexend"/>
              </a:rPr>
              <a:t>Insert quote, photo, or table here</a:t>
            </a:r>
            <a:endParaRPr sz="4600" kern="0" dirty="0">
              <a:latin typeface="Calibri" panose="020F0502020204030204" pitchFamily="34" charset="0"/>
              <a:ea typeface="Lexend"/>
              <a:cs typeface="Calibri" panose="020F0502020204030204" pitchFamily="34" charset="0"/>
              <a:sym typeface="Lexend"/>
            </a:endParaRPr>
          </a:p>
        </p:txBody>
      </p:sp>
      <p:grpSp>
        <p:nvGrpSpPr>
          <p:cNvPr id="74" name="组合 73"/>
          <p:cNvGrpSpPr/>
          <p:nvPr/>
        </p:nvGrpSpPr>
        <p:grpSpPr>
          <a:xfrm>
            <a:off x="0" y="40254534"/>
            <a:ext cx="32400000" cy="2548666"/>
            <a:chOff x="0" y="40254534"/>
            <a:chExt cx="32400000" cy="2548666"/>
          </a:xfrm>
        </p:grpSpPr>
        <p:grpSp>
          <p:nvGrpSpPr>
            <p:cNvPr id="55" name="组合 54"/>
            <p:cNvGrpSpPr/>
            <p:nvPr/>
          </p:nvGrpSpPr>
          <p:grpSpPr>
            <a:xfrm>
              <a:off x="21046672" y="40254538"/>
              <a:ext cx="2009720" cy="2115524"/>
              <a:chOff x="21271833" y="40091253"/>
              <a:chExt cx="2009720" cy="2115524"/>
            </a:xfrm>
          </p:grpSpPr>
          <p:sp>
            <p:nvSpPr>
              <p:cNvPr id="56" name="Rectangle 3"/>
              <p:cNvSpPr/>
              <p:nvPr/>
            </p:nvSpPr>
            <p:spPr>
              <a:xfrm>
                <a:off x="21271833" y="40091253"/>
                <a:ext cx="2009720" cy="2115524"/>
              </a:xfrm>
              <a:prstGeom prst="rect">
                <a:avLst/>
              </a:prstGeom>
              <a:noFill/>
              <a:ln w="3175" cap="flat" cmpd="sng" algn="ctr">
                <a:solidFill>
                  <a:srgbClr val="000000"/>
                </a:solidFill>
                <a:prstDash val="solid"/>
              </a:ln>
              <a:effectLst/>
            </p:spPr>
            <p:txBody>
              <a:bodyPr lIns="104396" tIns="52199" rIns="104396" bIns="52199" rtlCol="0" anchor="ctr"/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defRPr>
                    <a:solidFill>
                      <a:schemeClr val="lt1"/>
                    </a:solidFill>
                  </a:defRPr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 panose="020B0604020202020204"/>
                  <a:defRPr sz="1600" b="0" i="0" u="none" strike="noStrike" cap="none">
                    <a:solidFill>
                      <a:schemeClr val="lt1"/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  <a:sym typeface="Arial" panose="020B0604020202020204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 panose="020B0604020202020204"/>
                  <a:defRPr sz="1600" b="0" i="0" u="none" strike="noStrike" cap="none">
                    <a:solidFill>
                      <a:schemeClr val="lt1"/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  <a:sym typeface="Arial" panose="020B0604020202020204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 panose="020B0604020202020204"/>
                  <a:defRPr sz="1600" b="0" i="0" u="none" strike="noStrike" cap="none">
                    <a:solidFill>
                      <a:schemeClr val="lt1"/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  <a:sym typeface="Arial" panose="020B0604020202020204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 panose="020B0604020202020204"/>
                  <a:defRPr sz="1600" b="0" i="0" u="none" strike="noStrike" cap="none">
                    <a:solidFill>
                      <a:schemeClr val="lt1"/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  <a:sym typeface="Arial" panose="020B0604020202020204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 panose="020B0604020202020204"/>
                  <a:defRPr sz="1600" b="0" i="0" u="none" strike="noStrike" cap="none">
                    <a:solidFill>
                      <a:schemeClr val="lt1"/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  <a:sym typeface="Arial" panose="020B0604020202020204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 panose="020B0604020202020204"/>
                  <a:defRPr sz="1600" b="0" i="0" u="none" strike="noStrike" cap="none">
                    <a:solidFill>
                      <a:schemeClr val="lt1"/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  <a:sym typeface="Arial" panose="020B0604020202020204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 panose="020B0604020202020204"/>
                  <a:defRPr sz="1600" b="0" i="0" u="none" strike="noStrike" cap="none">
                    <a:solidFill>
                      <a:schemeClr val="lt1"/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  <a:sym typeface="Arial" panose="020B0604020202020204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 panose="020B0604020202020204"/>
                  <a:defRPr sz="1600" b="0" i="0" u="none" strike="noStrike" cap="none">
                    <a:solidFill>
                      <a:schemeClr val="lt1"/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  <a:sym typeface="Arial" panose="020B0604020202020204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 panose="020B0604020202020204"/>
                  <a:defRPr sz="1600" b="0" i="0" u="none" strike="noStrike" cap="none">
                    <a:solidFill>
                      <a:schemeClr val="lt1"/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  <a:sym typeface="Arial" panose="020B0604020202020204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 panose="020B0604020202020204"/>
                  <a:buNone/>
                  <a:defRPr/>
                </a:pPr>
                <a:endParaRPr kumimoji="0" lang="en-PH" sz="16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57" name="TextBox 4"/>
              <p:cNvSpPr txBox="1"/>
              <p:nvPr/>
            </p:nvSpPr>
            <p:spPr>
              <a:xfrm>
                <a:off x="21483589" y="40515175"/>
                <a:ext cx="1586207" cy="1182635"/>
              </a:xfrm>
              <a:prstGeom prst="rect">
                <a:avLst/>
              </a:prstGeom>
              <a:noFill/>
            </p:spPr>
            <p:txBody>
              <a:bodyPr wrap="none" lIns="104396" tIns="52199" rIns="104396" bIns="52199" rtlCol="0">
                <a:sp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 panose="020B0604020202020204"/>
                  <a:defRPr sz="1600" b="0" i="0" u="none" strike="noStrike" cap="none">
                    <a:solidFill>
                      <a:srgbClr val="000000"/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  <a:sym typeface="Arial" panose="020B0604020202020204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 panose="020B0604020202020204"/>
                  <a:defRPr sz="1600" b="0" i="0" u="none" strike="noStrike" cap="none">
                    <a:solidFill>
                      <a:srgbClr val="000000"/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  <a:sym typeface="Arial" panose="020B0604020202020204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 panose="020B0604020202020204"/>
                  <a:defRPr sz="1600" b="0" i="0" u="none" strike="noStrike" cap="none">
                    <a:solidFill>
                      <a:srgbClr val="000000"/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  <a:sym typeface="Arial" panose="020B0604020202020204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 panose="020B0604020202020204"/>
                  <a:defRPr sz="1600" b="0" i="0" u="none" strike="noStrike" cap="none">
                    <a:solidFill>
                      <a:srgbClr val="000000"/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  <a:sym typeface="Arial" panose="020B0604020202020204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 panose="020B0604020202020204"/>
                  <a:defRPr sz="1600" b="0" i="0" u="none" strike="noStrike" cap="none">
                    <a:solidFill>
                      <a:srgbClr val="000000"/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  <a:sym typeface="Arial" panose="020B0604020202020204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 panose="020B0604020202020204"/>
                  <a:defRPr sz="1600" b="0" i="0" u="none" strike="noStrike" cap="none">
                    <a:solidFill>
                      <a:srgbClr val="000000"/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  <a:sym typeface="Arial" panose="020B0604020202020204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 panose="020B0604020202020204"/>
                  <a:defRPr sz="1600" b="0" i="0" u="none" strike="noStrike" cap="none">
                    <a:solidFill>
                      <a:srgbClr val="000000"/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  <a:sym typeface="Arial" panose="020B0604020202020204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 panose="020B0604020202020204"/>
                  <a:defRPr sz="1600" b="0" i="0" u="none" strike="noStrike" cap="none">
                    <a:solidFill>
                      <a:srgbClr val="000000"/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  <a:sym typeface="Arial" panose="020B0604020202020204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 panose="020B0604020202020204"/>
                  <a:defRPr sz="1600" b="0" i="0" u="none" strike="noStrike" cap="none">
                    <a:solidFill>
                      <a:srgbClr val="000000"/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  <a:sym typeface="Arial" panose="020B0604020202020204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 panose="020B0604020202020204"/>
                  <a:buNone/>
                  <a:defRPr/>
                </a:pPr>
                <a:r>
                  <a:rPr kumimoji="0" lang="en-PH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Lexend"/>
                    <a:cs typeface="Calibri" panose="020F0502020204030204" pitchFamily="34" charset="0"/>
                    <a:sym typeface="Lexend"/>
                  </a:rPr>
                  <a:t>I</a:t>
                </a:r>
                <a:r>
                  <a:rPr kumimoji="0" lang="en-GB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Lexend"/>
                    <a:cs typeface="Calibri" panose="020F0502020204030204" pitchFamily="34" charset="0"/>
                    <a:sym typeface="Lexend"/>
                  </a:rPr>
                  <a:t>nsert your </a:t>
                </a:r>
                <a:endParaRPr kumimoji="0" lang="en-GB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Lexend"/>
                  <a:cs typeface="Calibri" panose="020F0502020204030204" pitchFamily="34" charset="0"/>
                  <a:sym typeface="Lexend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 panose="020B0604020202020204"/>
                  <a:buNone/>
                  <a:defRPr/>
                </a:pPr>
                <a:r>
                  <a:rPr kumimoji="0" lang="en-GB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Lexend"/>
                    <a:cs typeface="Calibri" panose="020F0502020204030204" pitchFamily="34" charset="0"/>
                    <a:sym typeface="Lexend"/>
                  </a:rPr>
                  <a:t>institution’s</a:t>
                </a:r>
                <a:endParaRPr kumimoji="0" lang="en-GB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Lexend"/>
                  <a:cs typeface="Calibri" panose="020F0502020204030204" pitchFamily="34" charset="0"/>
                  <a:sym typeface="Lexend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 panose="020B0604020202020204"/>
                  <a:buNone/>
                  <a:defRPr/>
                </a:pPr>
                <a:r>
                  <a:rPr kumimoji="0" lang="en-PH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  <a:sym typeface="Lexend"/>
                  </a:rPr>
                  <a:t>l</a:t>
                </a:r>
                <a:r>
                  <a:rPr kumimoji="0" lang="en-GB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  <a:sym typeface="Lexend"/>
                  </a:rPr>
                  <a:t>ogo here. If none, </a:t>
                </a:r>
                <a:endParaRPr kumimoji="0" lang="en-GB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  <a:sym typeface="Lexend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 panose="020B0604020202020204"/>
                  <a:buNone/>
                  <a:defRPr/>
                </a:pPr>
                <a:r>
                  <a:rPr kumimoji="0" lang="en-GB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  <a:sym typeface="Lexend"/>
                  </a:rPr>
                  <a:t>delete</a:t>
                </a:r>
                <a:endParaRPr kumimoji="0" lang="en-GB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  <a:sym typeface="Lexend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 panose="020B0604020202020204"/>
                  <a:buNone/>
                  <a:defRPr/>
                </a:pPr>
                <a:r>
                  <a:rPr kumimoji="0" lang="en-PH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  <a:sym typeface="Lexend"/>
                  </a:rPr>
                  <a:t>t</a:t>
                </a:r>
                <a:r>
                  <a:rPr kumimoji="0" lang="en-GB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  <a:sym typeface="Lexend"/>
                  </a:rPr>
                  <a:t>ext and box</a:t>
                </a:r>
                <a:endParaRPr kumimoji="0" lang="en-PH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</p:grpSp>
        <p:sp>
          <p:nvSpPr>
            <p:cNvPr id="58" name="Rectangle 31"/>
            <p:cNvSpPr/>
            <p:nvPr/>
          </p:nvSpPr>
          <p:spPr>
            <a:xfrm>
              <a:off x="24254134" y="40254534"/>
              <a:ext cx="6907465" cy="2115519"/>
            </a:xfrm>
            <a:prstGeom prst="rect">
              <a:avLst/>
            </a:prstGeom>
            <a:solidFill>
              <a:srgbClr val="064000">
                <a:lumMod val="90000"/>
                <a:lumOff val="10000"/>
              </a:srgbClr>
            </a:solidFill>
            <a:ln w="3175" cap="flat" cmpd="sng" algn="ctr">
              <a:noFill/>
              <a:prstDash val="solid"/>
            </a:ln>
            <a:effectLst/>
          </p:spPr>
          <p:txBody>
            <a:bodyPr lIns="104396" tIns="52199" rIns="104396" bIns="52199" rtlCol="0" anchor="ctr"/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lt1"/>
                  </a:solidFill>
                </a:defRPr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chemeClr val="lt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chemeClr val="lt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chemeClr val="lt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chemeClr val="lt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chemeClr val="lt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chemeClr val="lt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chemeClr val="lt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chemeClr val="lt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chemeClr val="lt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lang="en-PH" sz="16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9" name="TextBox 32"/>
            <p:cNvSpPr txBox="1"/>
            <p:nvPr/>
          </p:nvSpPr>
          <p:spPr>
            <a:xfrm>
              <a:off x="26386740" y="40421397"/>
              <a:ext cx="3708785" cy="360175"/>
            </a:xfrm>
            <a:prstGeom prst="rect">
              <a:avLst/>
            </a:prstGeom>
            <a:noFill/>
          </p:spPr>
          <p:txBody>
            <a:bodyPr wrap="square" lIns="104396" tIns="52199" rIns="104396" bIns="52199" rtlCol="0">
              <a:sp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r>
                <a:rPr kumimoji="0" lang="en-PH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Lexend"/>
                  <a:cs typeface="Calibri" panose="020F0502020204030204" pitchFamily="34" charset="0"/>
                  <a:sym typeface="Lexend"/>
                </a:rPr>
                <a:t>Contact information:</a:t>
              </a:r>
              <a:endParaRPr kumimoji="0" lang="en-PH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0" name="Rectangle 33"/>
            <p:cNvSpPr/>
            <p:nvPr/>
          </p:nvSpPr>
          <p:spPr>
            <a:xfrm>
              <a:off x="24548417" y="40406075"/>
              <a:ext cx="1372638" cy="1795545"/>
            </a:xfrm>
            <a:prstGeom prst="rect">
              <a:avLst/>
            </a:prstGeom>
            <a:solidFill>
              <a:srgbClr val="FFFFFF"/>
            </a:solidFill>
            <a:ln w="3175" cap="flat" cmpd="sng" algn="ctr">
              <a:noFill/>
              <a:prstDash val="solid"/>
            </a:ln>
            <a:effectLst/>
          </p:spPr>
          <p:txBody>
            <a:bodyPr lIns="104396" tIns="52199" rIns="104396" bIns="52199" rtlCol="0" anchor="ctr"/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lt1"/>
                  </a:solidFill>
                </a:defRPr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chemeClr val="lt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chemeClr val="lt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chemeClr val="lt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chemeClr val="lt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chemeClr val="lt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chemeClr val="lt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chemeClr val="lt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chemeClr val="lt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chemeClr val="lt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lang="en-PH" sz="16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" name="TextBox 34"/>
            <p:cNvSpPr txBox="1"/>
            <p:nvPr/>
          </p:nvSpPr>
          <p:spPr>
            <a:xfrm>
              <a:off x="24548417" y="41107698"/>
              <a:ext cx="1372638" cy="324157"/>
            </a:xfrm>
            <a:prstGeom prst="rect">
              <a:avLst/>
            </a:prstGeom>
            <a:noFill/>
          </p:spPr>
          <p:txBody>
            <a:bodyPr wrap="square" lIns="104396" tIns="52199" rIns="104396" bIns="52199" rtlCol="0">
              <a:sp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r>
                <a:rPr kumimoji="0" lang="en-PH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Lexend"/>
                  <a:cs typeface="Calibri" panose="020F0502020204030204" pitchFamily="34" charset="0"/>
                  <a:sym typeface="Lexend"/>
                </a:rPr>
                <a:t>Photo</a:t>
              </a:r>
              <a:endParaRPr kumimoji="0" lang="en-PH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cxnSp>
          <p:nvCxnSpPr>
            <p:cNvPr id="62" name="直接连接符 61"/>
            <p:cNvCxnSpPr/>
            <p:nvPr/>
          </p:nvCxnSpPr>
          <p:spPr>
            <a:xfrm>
              <a:off x="0" y="42803200"/>
              <a:ext cx="32400000" cy="0"/>
            </a:xfrm>
            <a:prstGeom prst="line">
              <a:avLst/>
            </a:prstGeom>
            <a:noFill/>
            <a:ln w="101600" cap="flat" cmpd="thinThick" algn="ctr">
              <a:solidFill>
                <a:srgbClr val="064000">
                  <a:lumMod val="90000"/>
                  <a:lumOff val="10000"/>
                </a:srgbClr>
              </a:solidFill>
              <a:prstDash val="solid"/>
            </a:ln>
            <a:effectLst/>
          </p:spPr>
        </p:cxnSp>
        <p:pic>
          <p:nvPicPr>
            <p:cNvPr id="63" name="图片 62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1427071" y="40254538"/>
              <a:ext cx="2009720" cy="2115523"/>
            </a:xfrm>
            <a:prstGeom prst="rect">
              <a:avLst/>
            </a:prstGeom>
          </p:spPr>
        </p:pic>
        <p:pic>
          <p:nvPicPr>
            <p:cNvPr id="64" name="Picture 5" descr="E:\0博士学习资料\杂\校徽系列\标准式\红色系校徽标准版.png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14505792" y="40254539"/>
              <a:ext cx="2115522" cy="2115522"/>
            </a:xfrm>
            <a:prstGeom prst="rect">
              <a:avLst/>
            </a:prstGeom>
            <a:solidFill>
              <a:srgbClr val="FFFFFF"/>
            </a:solidFill>
          </p:spPr>
        </p:pic>
        <p:sp>
          <p:nvSpPr>
            <p:cNvPr id="65" name="文本框 64"/>
            <p:cNvSpPr txBox="1"/>
            <p:nvPr/>
          </p:nvSpPr>
          <p:spPr>
            <a:xfrm>
              <a:off x="285433" y="40500459"/>
              <a:ext cx="10564007" cy="175323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defTabSz="914400">
                <a:buClr>
                  <a:srgbClr val="000000"/>
                </a:buClr>
                <a:buFont typeface="Arial" panose="020B0604020202020204"/>
                <a:buNone/>
              </a:pPr>
              <a:r>
                <a:rPr lang="en-US" altLang="zh-CN" sz="5400" b="1" kern="0" dirty="0">
                  <a:solidFill>
                    <a:srgbClr val="064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Calibri" panose="020F0502020204030204" pitchFamily="34" charset="0"/>
                  <a:sym typeface="Arial" panose="020B0604020202020204"/>
                </a:rPr>
                <a:t>8</a:t>
              </a:r>
              <a:r>
                <a:rPr lang="en-US" altLang="zh-CN" sz="5400" b="1" kern="0" baseline="30000" dirty="0">
                  <a:solidFill>
                    <a:srgbClr val="064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Calibri" panose="020F0502020204030204" pitchFamily="34" charset="0"/>
                  <a:sym typeface="Arial" panose="020B0604020202020204"/>
                </a:rPr>
                <a:t>th</a:t>
              </a:r>
              <a:r>
                <a:rPr lang="en-US" altLang="zh-CN" sz="5400" b="1" kern="0" dirty="0">
                  <a:solidFill>
                    <a:srgbClr val="064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Calibri" panose="020F0502020204030204" pitchFamily="34" charset="0"/>
                  <a:sym typeface="Arial" panose="020B0604020202020204"/>
                </a:rPr>
                <a:t> International Conference on Bacterial Blight of Rice</a:t>
              </a:r>
              <a:endParaRPr lang="en-US" altLang="zh-CN" sz="5400" b="1" kern="0" dirty="0">
                <a:solidFill>
                  <a:srgbClr val="064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  <a:sym typeface="Arial" panose="020B0604020202020204"/>
              </a:endParaRPr>
            </a:p>
          </p:txBody>
        </p:sp>
        <p:pic>
          <p:nvPicPr>
            <p:cNvPr id="68" name="图片 67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460273" y="40254538"/>
              <a:ext cx="2115520" cy="2115520"/>
            </a:xfrm>
            <a:prstGeom prst="rect">
              <a:avLst/>
            </a:prstGeom>
          </p:spPr>
        </p:pic>
      </p:grpSp>
      <p:grpSp>
        <p:nvGrpSpPr>
          <p:cNvPr id="75" name="组合 74"/>
          <p:cNvGrpSpPr/>
          <p:nvPr/>
        </p:nvGrpSpPr>
        <p:grpSpPr>
          <a:xfrm>
            <a:off x="-712" y="0"/>
            <a:ext cx="32400000" cy="5249904"/>
            <a:chOff x="-712" y="0"/>
            <a:chExt cx="32400000" cy="5249904"/>
          </a:xfrm>
        </p:grpSpPr>
        <p:sp>
          <p:nvSpPr>
            <p:cNvPr id="69" name="矩形 68"/>
            <p:cNvSpPr/>
            <p:nvPr/>
          </p:nvSpPr>
          <p:spPr>
            <a:xfrm>
              <a:off x="0" y="0"/>
              <a:ext cx="32399288" cy="5087703"/>
            </a:xfrm>
            <a:prstGeom prst="rect">
              <a:avLst/>
            </a:prstGeom>
            <a:solidFill>
              <a:srgbClr val="00660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70" name="直接连接符 69"/>
            <p:cNvCxnSpPr/>
            <p:nvPr/>
          </p:nvCxnSpPr>
          <p:spPr>
            <a:xfrm flipV="1">
              <a:off x="-712" y="5249904"/>
              <a:ext cx="32400000" cy="0"/>
            </a:xfrm>
            <a:prstGeom prst="line">
              <a:avLst/>
            </a:prstGeom>
            <a:noFill/>
            <a:ln w="101600" cap="flat" cmpd="thinThick" algn="ctr">
              <a:solidFill>
                <a:srgbClr val="064000">
                  <a:lumMod val="90000"/>
                  <a:lumOff val="10000"/>
                </a:srgbClr>
              </a:solidFill>
              <a:prstDash val="solid"/>
            </a:ln>
            <a:effectLst/>
          </p:spPr>
        </p:cxnSp>
        <p:sp>
          <p:nvSpPr>
            <p:cNvPr id="71" name="Google Shape;19;p3"/>
            <p:cNvSpPr txBox="1"/>
            <p:nvPr/>
          </p:nvSpPr>
          <p:spPr>
            <a:xfrm>
              <a:off x="7377071" y="2654117"/>
              <a:ext cx="17645147" cy="7263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7676" tIns="37676" rIns="37676" bIns="37676" anchor="t" anchorCtr="0">
              <a:sp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algn="ctr"/>
              <a:r>
                <a:rPr lang="en-GB" sz="4100" dirty="0">
                  <a:solidFill>
                    <a:schemeClr val="lt1"/>
                  </a:solidFill>
                  <a:latin typeface="Calibri" panose="020F0502020204030204" pitchFamily="34" charset="0"/>
                  <a:ea typeface="Lexend"/>
                  <a:cs typeface="Calibri" panose="020F0502020204030204" pitchFamily="34" charset="0"/>
                  <a:sym typeface="Lexend"/>
                </a:rPr>
                <a:t>Author</a:t>
              </a:r>
              <a:r>
                <a:rPr lang="en-GB" sz="4100" baseline="30000" dirty="0">
                  <a:solidFill>
                    <a:schemeClr val="lt1"/>
                  </a:solidFill>
                  <a:latin typeface="Calibri" panose="020F0502020204030204" pitchFamily="34" charset="0"/>
                  <a:ea typeface="Lexend"/>
                  <a:cs typeface="Calibri" panose="020F0502020204030204" pitchFamily="34" charset="0"/>
                  <a:sym typeface="Lexend"/>
                </a:rPr>
                <a:t>1</a:t>
              </a:r>
              <a:r>
                <a:rPr lang="en-GB" sz="4100" dirty="0">
                  <a:solidFill>
                    <a:schemeClr val="lt1"/>
                  </a:solidFill>
                  <a:latin typeface="Calibri" panose="020F0502020204030204" pitchFamily="34" charset="0"/>
                  <a:ea typeface="Lexend"/>
                  <a:cs typeface="Calibri" panose="020F0502020204030204" pitchFamily="34" charset="0"/>
                  <a:sym typeface="Lexend"/>
                </a:rPr>
                <a:t>, Author</a:t>
              </a:r>
              <a:r>
                <a:rPr lang="en-GB" sz="4100" baseline="30000" dirty="0">
                  <a:solidFill>
                    <a:schemeClr val="lt1"/>
                  </a:solidFill>
                  <a:latin typeface="Calibri" panose="020F0502020204030204" pitchFamily="34" charset="0"/>
                  <a:ea typeface="Lexend"/>
                  <a:cs typeface="Calibri" panose="020F0502020204030204" pitchFamily="34" charset="0"/>
                  <a:sym typeface="Lexend"/>
                </a:rPr>
                <a:t>2</a:t>
              </a:r>
              <a:endParaRPr sz="4100" baseline="30000" dirty="0">
                <a:solidFill>
                  <a:schemeClr val="lt1"/>
                </a:solidFill>
                <a:latin typeface="Calibri" panose="020F0502020204030204" pitchFamily="34" charset="0"/>
                <a:ea typeface="Lexend"/>
                <a:cs typeface="Calibri" panose="020F0502020204030204" pitchFamily="34" charset="0"/>
                <a:sym typeface="Lexend"/>
              </a:endParaRPr>
            </a:p>
          </p:txBody>
        </p:sp>
        <p:sp>
          <p:nvSpPr>
            <p:cNvPr id="72" name="Google Shape;27;p3"/>
            <p:cNvSpPr txBox="1"/>
            <p:nvPr/>
          </p:nvSpPr>
          <p:spPr>
            <a:xfrm>
              <a:off x="3718977" y="910691"/>
              <a:ext cx="24961334" cy="110713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7676" tIns="37676" rIns="37676" bIns="37676" anchor="t" anchorCtr="0">
              <a:sp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algn="ctr"/>
              <a:r>
                <a:rPr lang="en-GB" sz="6700" b="1" dirty="0">
                  <a:solidFill>
                    <a:schemeClr val="lt1"/>
                  </a:solidFill>
                  <a:latin typeface="Calibri" panose="020F0502020204030204" pitchFamily="34" charset="0"/>
                  <a:ea typeface="Lexend Medium"/>
                  <a:cs typeface="Calibri" panose="020F0502020204030204" pitchFamily="34" charset="0"/>
                  <a:sym typeface="Lexend Medium"/>
                </a:rPr>
                <a:t>Insert title here</a:t>
              </a:r>
              <a:endParaRPr sz="6700" b="1" dirty="0">
                <a:solidFill>
                  <a:schemeClr val="lt1"/>
                </a:solidFill>
                <a:latin typeface="Calibri" panose="020F0502020204030204" pitchFamily="34" charset="0"/>
                <a:ea typeface="Lexend Medium"/>
                <a:cs typeface="Calibri" panose="020F0502020204030204" pitchFamily="34" charset="0"/>
                <a:sym typeface="Lexend Medium"/>
              </a:endParaRPr>
            </a:p>
          </p:txBody>
        </p:sp>
        <p:sp>
          <p:nvSpPr>
            <p:cNvPr id="73" name="Google Shape;19;p3"/>
            <p:cNvSpPr txBox="1"/>
            <p:nvPr/>
          </p:nvSpPr>
          <p:spPr>
            <a:xfrm>
              <a:off x="7377071" y="3443358"/>
              <a:ext cx="17645147" cy="61825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7676" tIns="37676" rIns="37676" bIns="37676" anchor="t" anchorCtr="0">
              <a:sp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6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algn="ctr"/>
              <a:r>
                <a:rPr lang="en-GB" sz="3400" dirty="0">
                  <a:solidFill>
                    <a:schemeClr val="lt1"/>
                  </a:solidFill>
                  <a:latin typeface="Calibri" panose="020F0502020204030204" pitchFamily="34" charset="0"/>
                  <a:ea typeface="Lexend"/>
                  <a:cs typeface="Calibri" panose="020F0502020204030204" pitchFamily="34" charset="0"/>
                  <a:sym typeface="Lexend"/>
                </a:rPr>
                <a:t>Affiliation of Author</a:t>
              </a:r>
              <a:r>
                <a:rPr lang="en-GB" sz="3400" baseline="30000" dirty="0">
                  <a:solidFill>
                    <a:schemeClr val="lt1"/>
                  </a:solidFill>
                  <a:latin typeface="Calibri" panose="020F0502020204030204" pitchFamily="34" charset="0"/>
                  <a:ea typeface="Lexend"/>
                  <a:cs typeface="Calibri" panose="020F0502020204030204" pitchFamily="34" charset="0"/>
                  <a:sym typeface="Lexend"/>
                </a:rPr>
                <a:t>1</a:t>
              </a:r>
              <a:r>
                <a:rPr lang="en-GB" sz="3400" dirty="0">
                  <a:solidFill>
                    <a:schemeClr val="lt1"/>
                  </a:solidFill>
                  <a:latin typeface="Calibri" panose="020F0502020204030204" pitchFamily="34" charset="0"/>
                  <a:ea typeface="Lexend"/>
                  <a:cs typeface="Calibri" panose="020F0502020204030204" pitchFamily="34" charset="0"/>
                  <a:sym typeface="Lexend"/>
                </a:rPr>
                <a:t>, Affiliation of Author</a:t>
              </a:r>
              <a:r>
                <a:rPr lang="en-GB" sz="3400" baseline="30000" dirty="0">
                  <a:solidFill>
                    <a:schemeClr val="lt1"/>
                  </a:solidFill>
                  <a:latin typeface="Calibri" panose="020F0502020204030204" pitchFamily="34" charset="0"/>
                  <a:ea typeface="Lexend"/>
                  <a:cs typeface="Calibri" panose="020F0502020204030204" pitchFamily="34" charset="0"/>
                  <a:sym typeface="Lexend"/>
                </a:rPr>
                <a:t>2</a:t>
              </a:r>
              <a:endParaRPr sz="3400" baseline="30000" dirty="0">
                <a:solidFill>
                  <a:schemeClr val="lt1"/>
                </a:solidFill>
                <a:latin typeface="Calibri" panose="020F0502020204030204" pitchFamily="34" charset="0"/>
                <a:ea typeface="Lexend"/>
                <a:cs typeface="Calibri" panose="020F0502020204030204" pitchFamily="34" charset="0"/>
                <a:sym typeface="Lexend"/>
              </a:endParaRPr>
            </a:p>
          </p:txBody>
        </p:sp>
      </p:grpSp>
      <p:sp>
        <p:nvSpPr>
          <p:cNvPr id="76" name="Google Shape;20;p3"/>
          <p:cNvSpPr txBox="1"/>
          <p:nvPr>
            <p:custDataLst>
              <p:tags r:id="rId11"/>
            </p:custDataLst>
          </p:nvPr>
        </p:nvSpPr>
        <p:spPr>
          <a:xfrm>
            <a:off x="850583" y="17029504"/>
            <a:ext cx="9216390" cy="836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6634" tIns="26634" rIns="26634" bIns="26634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defTabSz="914400">
              <a:buSzPts val="400"/>
            </a:pPr>
            <a:r>
              <a:rPr lang="en-GB" sz="5100" b="1" kern="0" dirty="0">
                <a:solidFill>
                  <a:srgbClr val="064000"/>
                </a:solidFill>
                <a:latin typeface="Calibri" panose="020F0502020204030204" pitchFamily="34" charset="0"/>
                <a:ea typeface="Lexend"/>
                <a:cs typeface="Calibri" panose="020F0502020204030204" pitchFamily="34" charset="0"/>
                <a:sym typeface="Lexend"/>
              </a:rPr>
              <a:t>Insert header here</a:t>
            </a:r>
            <a:endParaRPr lang="en-GB" sz="5100" b="1" kern="0" dirty="0">
              <a:solidFill>
                <a:srgbClr val="064000"/>
              </a:solidFill>
              <a:latin typeface="Calibri" panose="020F0502020204030204" pitchFamily="34" charset="0"/>
              <a:ea typeface="Lexend"/>
              <a:cs typeface="Calibri" panose="020F0502020204030204" pitchFamily="34" charset="0"/>
              <a:sym typeface="Lexend"/>
            </a:endParaRPr>
          </a:p>
        </p:txBody>
      </p:sp>
      <p:sp>
        <p:nvSpPr>
          <p:cNvPr id="77" name="Google Shape;24;p3"/>
          <p:cNvSpPr txBox="1"/>
          <p:nvPr>
            <p:custDataLst>
              <p:tags r:id="rId12"/>
            </p:custDataLst>
          </p:nvPr>
        </p:nvSpPr>
        <p:spPr>
          <a:xfrm>
            <a:off x="850583" y="18073885"/>
            <a:ext cx="13281660" cy="6362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6634" tIns="26634" rIns="26634" bIns="26634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defTabSz="914400">
              <a:buSzPts val="400"/>
            </a:pPr>
            <a:r>
              <a:rPr lang="en-US" sz="3800" b="1" kern="0" dirty="0">
                <a:solidFill>
                  <a:srgbClr val="064000"/>
                </a:solidFill>
                <a:latin typeface="Calibri" panose="020F0502020204030204" pitchFamily="34" charset="0"/>
                <a:cs typeface="Calibri" panose="020F0502020204030204" pitchFamily="34" charset="0"/>
                <a:sym typeface="Lexend"/>
              </a:rPr>
              <a:t>Insert subheader here</a:t>
            </a:r>
            <a:endParaRPr lang="en-US" sz="3800" b="1" kern="0" dirty="0">
              <a:solidFill>
                <a:srgbClr val="064000"/>
              </a:solidFill>
              <a:latin typeface="Calibri" panose="020F0502020204030204" pitchFamily="34" charset="0"/>
              <a:cs typeface="Calibri" panose="020F0502020204030204" pitchFamily="34" charset="0"/>
              <a:sym typeface="Lexend"/>
            </a:endParaRPr>
          </a:p>
        </p:txBody>
      </p:sp>
      <p:sp>
        <p:nvSpPr>
          <p:cNvPr id="78" name="文本框 77"/>
          <p:cNvSpPr txBox="1"/>
          <p:nvPr>
            <p:custDataLst>
              <p:tags r:id="rId13"/>
            </p:custDataLst>
          </p:nvPr>
        </p:nvSpPr>
        <p:spPr>
          <a:xfrm>
            <a:off x="793433" y="19059227"/>
            <a:ext cx="13281660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defTabSz="914400"/>
            <a:r>
              <a:rPr lang="en-US" sz="3400" kern="0" dirty="0">
                <a:latin typeface="Calibri" panose="020F0502020204030204" pitchFamily="34" charset="0"/>
                <a:ea typeface="Lexend"/>
                <a:cs typeface="Calibri" panose="020F0502020204030204" pitchFamily="34" charset="0"/>
              </a:rPr>
              <a:t>Text here</a:t>
            </a:r>
            <a:endParaRPr lang="en-PH" sz="3400" kern="0" dirty="0">
              <a:latin typeface="Calibri" panose="020F0502020204030204" pitchFamily="34" charset="0"/>
              <a:ea typeface="Lexend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471</Words>
  <Application>WPS 演示</Application>
  <PresentationFormat>自定义</PresentationFormat>
  <Paragraphs>51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5" baseType="lpstr">
      <vt:lpstr>Arial</vt:lpstr>
      <vt:lpstr>宋体</vt:lpstr>
      <vt:lpstr>Wingdings</vt:lpstr>
      <vt:lpstr>Arial</vt:lpstr>
      <vt:lpstr>Calibri</vt:lpstr>
      <vt:lpstr>Lexend</vt:lpstr>
      <vt:lpstr>ksdb</vt:lpstr>
      <vt:lpstr>微软雅黑</vt:lpstr>
      <vt:lpstr>Lexend Medium</vt:lpstr>
      <vt:lpstr>Arial Unicode MS</vt:lpstr>
      <vt:lpstr>等线 Light</vt:lpstr>
      <vt:lpstr>Calibri Light</vt:lpstr>
      <vt:lpstr>等线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Xu, Zhengyin</dc:creator>
  <cp:lastModifiedBy>xzy</cp:lastModifiedBy>
  <cp:revision>4</cp:revision>
  <dcterms:created xsi:type="dcterms:W3CDTF">2024-02-19T07:24:00Z</dcterms:created>
  <dcterms:modified xsi:type="dcterms:W3CDTF">2026-03-04T04:37:18Z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1EEEE8F06BD1469C8EED611A38B19A27_12</vt:lpwstr>
  </property>
  <property fmtid="{D5CDD505-2E9C-101B-9397-08002B2CF9AE}" pid="3" name="KSOProductBuildVer">
    <vt:lpwstr>2052-12.1.0.20305</vt:lpwstr>
  </property>
</Properties>
</file>